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jn8YSaMOLpQ" TargetMode="External"/><Relationship Id="rId3" Type="http://schemas.openxmlformats.org/officeDocument/2006/relationships/hyperlink" Target="https://fincult.info/podborki/deti/" TargetMode="External"/><Relationship Id="rId7" Type="http://schemas.openxmlformats.org/officeDocument/2006/relationships/hyperlink" Target="http://proforientacia123.blogspot.com/p/blog-page_12.html" TargetMode="External"/><Relationship Id="rId2" Type="http://schemas.openxmlformats.org/officeDocument/2006/relationships/hyperlink" Target="https://fincult.info/game/" TargetMode="External"/><Relationship Id="rId1" Type="http://schemas.openxmlformats.org/officeDocument/2006/relationships/hyperlink" Target="https://trudvsem.ru/information/proforientation/testing" TargetMode="External"/><Relationship Id="rId6" Type="http://schemas.openxmlformats.org/officeDocument/2006/relationships/hyperlink" Target="https://trudvsem.ru/information/proforientation" TargetMode="External"/><Relationship Id="rId5" Type="http://schemas.openxmlformats.org/officeDocument/2006/relationships/hyperlink" Target="https://vashifinancy.ru/child/comics/" TargetMode="External"/><Relationship Id="rId4" Type="http://schemas.openxmlformats.org/officeDocument/2006/relationships/hyperlink" Target="https://vashifinancy.ru/child/video/" TargetMode="External"/><Relationship Id="rId9" Type="http://schemas.openxmlformats.org/officeDocument/2006/relationships/hyperlink" Target="https://youtu.be/-kifD9p-bWY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https://vashifinancy.ru/child/video/" TargetMode="External"/><Relationship Id="rId3" Type="http://schemas.openxmlformats.org/officeDocument/2006/relationships/hyperlink" Target="http://proforientacia123.blogspot.com/p/blog-page_12.html" TargetMode="External"/><Relationship Id="rId7" Type="http://schemas.openxmlformats.org/officeDocument/2006/relationships/hyperlink" Target="https://fincult.info/podborki/deti/" TargetMode="External"/><Relationship Id="rId2" Type="http://schemas.openxmlformats.org/officeDocument/2006/relationships/hyperlink" Target="https://trudvsem.ru/information/proforientation" TargetMode="External"/><Relationship Id="rId1" Type="http://schemas.openxmlformats.org/officeDocument/2006/relationships/hyperlink" Target="https://trudvsem.ru/information/proforientation/testing" TargetMode="External"/><Relationship Id="rId6" Type="http://schemas.openxmlformats.org/officeDocument/2006/relationships/hyperlink" Target="https://fincult.info/game/" TargetMode="External"/><Relationship Id="rId5" Type="http://schemas.openxmlformats.org/officeDocument/2006/relationships/hyperlink" Target="https://youtu.be/-kifD9p-bWY" TargetMode="External"/><Relationship Id="rId4" Type="http://schemas.openxmlformats.org/officeDocument/2006/relationships/hyperlink" Target="https://youtu.be/jn8YSaMOLpQ" TargetMode="External"/><Relationship Id="rId9" Type="http://schemas.openxmlformats.org/officeDocument/2006/relationships/hyperlink" Target="https://vashifinancy.ru/child/comics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C6FF58-345A-423B-8BFD-B29F7AB8CD02}" type="doc">
      <dgm:prSet loTypeId="urn:microsoft.com/office/officeart/2005/8/layout/cycle4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981908-621B-4D36-8AE2-BC52F1ACD234}">
      <dgm:prSet phldrT="[Текст]" custT="1"/>
      <dgm:spPr/>
      <dgm:t>
        <a:bodyPr/>
        <a:lstStyle/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/>
            <a:t>Тестирование  на определение профессиональных предпочтений</a:t>
          </a:r>
        </a:p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/>
            <a:t>  </a:t>
          </a:r>
          <a:r>
            <a:rPr lang="ru-RU" sz="1100" u="sng" dirty="0" smtClean="0">
              <a:hlinkClick xmlns:r="http://schemas.openxmlformats.org/officeDocument/2006/relationships" r:id="rId1"/>
            </a:rPr>
            <a:t>https://trudvsem.ru/information/proforientation/testing</a:t>
          </a:r>
          <a:endParaRPr lang="ru-RU" sz="1100" dirty="0" smtClean="0"/>
        </a:p>
        <a:p>
          <a:pPr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385CA65-2304-4D9F-85AA-89FFA368FFB9}" type="parTrans" cxnId="{F9CDBB91-8289-4B8A-A11E-780F2AE29D6B}">
      <dgm:prSet/>
      <dgm:spPr/>
      <dgm:t>
        <a:bodyPr/>
        <a:lstStyle/>
        <a:p>
          <a:endParaRPr lang="ru-RU"/>
        </a:p>
      </dgm:t>
    </dgm:pt>
    <dgm:pt modelId="{5C5FC937-F57B-4236-9C0E-BB6B7DC46585}" type="sibTrans" cxnId="{F9CDBB91-8289-4B8A-A11E-780F2AE29D6B}">
      <dgm:prSet/>
      <dgm:spPr/>
      <dgm:t>
        <a:bodyPr/>
        <a:lstStyle/>
        <a:p>
          <a:endParaRPr lang="ru-RU"/>
        </a:p>
      </dgm:t>
    </dgm:pt>
    <dgm:pt modelId="{9FA2AF88-4D94-4912-AFDF-2BD23CC315E2}">
      <dgm:prSet phldrT="[Текст]" custT="1"/>
      <dgm:spPr/>
      <dgm:t>
        <a:bodyPr/>
        <a:lstStyle/>
        <a:p>
          <a:pPr algn="l"/>
          <a:endParaRPr lang="ru-RU" sz="1200" b="1" dirty="0" smtClean="0"/>
        </a:p>
        <a:p>
          <a:pPr algn="l"/>
          <a:endParaRPr lang="ru-RU" sz="1200" b="1" dirty="0" smtClean="0"/>
        </a:p>
        <a:p>
          <a:pPr algn="l"/>
          <a:r>
            <a:rPr lang="ru-RU" sz="1200" b="1" dirty="0" err="1" smtClean="0"/>
            <a:t>Веб-игра</a:t>
          </a:r>
          <a:r>
            <a:rPr lang="ru-RU" sz="1200" b="1" dirty="0" smtClean="0"/>
            <a:t> «Тайна потерянной копилки»</a:t>
          </a:r>
        </a:p>
        <a:p>
          <a:pPr algn="l"/>
          <a:endParaRPr lang="ru-RU" sz="1200" b="1" dirty="0" smtClean="0"/>
        </a:p>
        <a:p>
          <a:pPr algn="l"/>
          <a:r>
            <a:rPr lang="ru-RU" sz="1100" dirty="0" smtClean="0"/>
            <a:t> </a:t>
          </a:r>
          <a:r>
            <a:rPr lang="ru-RU" sz="1100" u="sng" dirty="0" smtClean="0">
              <a:hlinkClick xmlns:r="http://schemas.openxmlformats.org/officeDocument/2006/relationships" r:id="rId2"/>
            </a:rPr>
            <a:t>https://fincult.info/game/</a:t>
          </a:r>
          <a:endParaRPr lang="ru-RU" sz="1100" u="sng" dirty="0" smtClean="0"/>
        </a:p>
        <a:p>
          <a:pPr algn="l"/>
          <a:r>
            <a:rPr lang="ru-RU" sz="1100" dirty="0" smtClean="0"/>
            <a:t> </a:t>
          </a:r>
        </a:p>
        <a:p>
          <a:pPr algn="l"/>
          <a:r>
            <a:rPr lang="ru-RU" sz="1100" u="sng" dirty="0" smtClean="0">
              <a:hlinkClick xmlns:r="http://schemas.openxmlformats.org/officeDocument/2006/relationships" r:id="rId3"/>
            </a:rPr>
            <a:t>https://fincult.info/podborki/deti/</a:t>
          </a:r>
          <a:endParaRPr lang="ru-RU" sz="1100" dirty="0" smtClean="0"/>
        </a:p>
        <a:p>
          <a:endParaRPr lang="ru-RU" dirty="0"/>
        </a:p>
      </dgm:t>
    </dgm:pt>
    <dgm:pt modelId="{77B92FF3-14FA-439B-82D8-DD8D4D4B32F2}" type="parTrans" cxnId="{5AA16693-E52A-49C2-91EC-9EAD3BA9C43F}">
      <dgm:prSet/>
      <dgm:spPr/>
      <dgm:t>
        <a:bodyPr/>
        <a:lstStyle/>
        <a:p>
          <a:endParaRPr lang="ru-RU"/>
        </a:p>
      </dgm:t>
    </dgm:pt>
    <dgm:pt modelId="{3D7A9B26-30F4-4D5B-8BA3-1E6E5967FB49}" type="sibTrans" cxnId="{5AA16693-E52A-49C2-91EC-9EAD3BA9C43F}">
      <dgm:prSet/>
      <dgm:spPr/>
      <dgm:t>
        <a:bodyPr/>
        <a:lstStyle/>
        <a:p>
          <a:endParaRPr lang="ru-RU"/>
        </a:p>
      </dgm:t>
    </dgm:pt>
    <dgm:pt modelId="{0007D465-FEB8-4D9A-89E5-761F0166961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/>
            <a:t>Ориентируйся в мире финансов  с  помощью  "Азбуки финансовой грамотности "  </a:t>
          </a:r>
          <a:r>
            <a:rPr lang="ru-RU" sz="1100" u="sng" dirty="0" smtClean="0">
              <a:hlinkClick xmlns:r="http://schemas.openxmlformats.org/officeDocument/2006/relationships" r:id="rId4"/>
            </a:rPr>
            <a:t>https://vashifinancy.ru/child/video/</a:t>
          </a:r>
          <a:r>
            <a:rPr lang="ru-RU" sz="1100" dirty="0" smtClean="0"/>
            <a:t>  </a:t>
          </a:r>
          <a:r>
            <a:rPr lang="ru-RU" sz="1200" b="1" dirty="0" smtClean="0"/>
            <a:t>комиксов</a:t>
          </a:r>
          <a:r>
            <a:rPr lang="ru-RU" sz="1200" dirty="0" smtClean="0"/>
            <a:t> </a:t>
          </a:r>
          <a:r>
            <a:rPr lang="ru-RU" sz="1100" u="sng" dirty="0" smtClean="0">
              <a:hlinkClick xmlns:r="http://schemas.openxmlformats.org/officeDocument/2006/relationships" r:id="rId5"/>
            </a:rPr>
            <a:t>https://vashifinancy.ru/child/comics/</a:t>
          </a:r>
          <a:r>
            <a:rPr lang="ru-RU" sz="1100" dirty="0" smtClean="0"/>
            <a:t> </a:t>
          </a:r>
        </a:p>
        <a:p>
          <a:pPr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A6ABE99-FD4D-44F9-808C-006585A09789}" type="parTrans" cxnId="{21D6D0F6-4FF0-4BE1-93FB-DBA4AE27F800}">
      <dgm:prSet/>
      <dgm:spPr/>
      <dgm:t>
        <a:bodyPr/>
        <a:lstStyle/>
        <a:p>
          <a:endParaRPr lang="ru-RU"/>
        </a:p>
      </dgm:t>
    </dgm:pt>
    <dgm:pt modelId="{45AB7AA0-07B2-4890-B13F-AD1A52983D96}" type="sibTrans" cxnId="{21D6D0F6-4FF0-4BE1-93FB-DBA4AE27F800}">
      <dgm:prSet/>
      <dgm:spPr/>
      <dgm:t>
        <a:bodyPr/>
        <a:lstStyle/>
        <a:p>
          <a:endParaRPr lang="ru-RU"/>
        </a:p>
      </dgm:t>
    </dgm:pt>
    <dgm:pt modelId="{64A45375-2A17-44C3-A2DE-66ECFF62419F}">
      <dgm:prSet phldrT="[Текст]" custT="1"/>
      <dgm:spPr/>
      <dgm:t>
        <a:bodyPr/>
        <a:lstStyle/>
        <a:p>
          <a:pPr algn="l"/>
          <a:r>
            <a:rPr lang="ru-RU" sz="1200" b="1" dirty="0" smtClean="0"/>
            <a:t>Профессиограммы и видеоролики о профессиях  </a:t>
          </a:r>
        </a:p>
        <a:p>
          <a:pPr algn="l"/>
          <a:r>
            <a:rPr lang="ru-RU" sz="1100" u="sng" dirty="0" smtClean="0">
              <a:hlinkClick xmlns:r="http://schemas.openxmlformats.org/officeDocument/2006/relationships" r:id="rId6"/>
            </a:rPr>
            <a:t>https://trudvsem.ru/information/proforientation</a:t>
          </a:r>
          <a:r>
            <a:rPr lang="ru-RU" sz="1100" dirty="0" smtClean="0"/>
            <a:t>  </a:t>
          </a:r>
        </a:p>
        <a:p>
          <a:pPr algn="l"/>
          <a:r>
            <a:rPr lang="ru-RU" sz="1100" u="sng" dirty="0" smtClean="0">
              <a:hlinkClick xmlns:r="http://schemas.openxmlformats.org/officeDocument/2006/relationships" r:id="rId7"/>
            </a:rPr>
            <a:t>http://proforientacia123.blogspot.com/p/blog-page_12.html</a:t>
          </a:r>
          <a:endParaRPr lang="ru-RU" sz="1100" dirty="0" smtClean="0"/>
        </a:p>
        <a:p>
          <a:pPr algn="l"/>
          <a:r>
            <a:rPr lang="en-US" sz="1050" u="sng" dirty="0" smtClean="0">
              <a:hlinkClick xmlns:r="http://schemas.openxmlformats.org/officeDocument/2006/relationships" r:id="rId8"/>
            </a:rPr>
            <a:t>https</a:t>
          </a:r>
          <a:r>
            <a:rPr lang="ru-RU" sz="1050" u="sng" dirty="0" smtClean="0">
              <a:hlinkClick xmlns:r="http://schemas.openxmlformats.org/officeDocument/2006/relationships" r:id="rId8"/>
            </a:rPr>
            <a:t>://</a:t>
          </a:r>
          <a:r>
            <a:rPr lang="en-US" sz="1050" u="sng" dirty="0" err="1" smtClean="0">
              <a:hlinkClick xmlns:r="http://schemas.openxmlformats.org/officeDocument/2006/relationships" r:id="rId8"/>
            </a:rPr>
            <a:t>youtu</a:t>
          </a:r>
          <a:r>
            <a:rPr lang="ru-RU" sz="1050" u="sng" dirty="0" smtClean="0">
              <a:hlinkClick xmlns:r="http://schemas.openxmlformats.org/officeDocument/2006/relationships" r:id="rId8"/>
            </a:rPr>
            <a:t>.</a:t>
          </a:r>
          <a:r>
            <a:rPr lang="en-US" sz="1050" u="sng" dirty="0" smtClean="0">
              <a:hlinkClick xmlns:r="http://schemas.openxmlformats.org/officeDocument/2006/relationships" r:id="rId8"/>
            </a:rPr>
            <a:t>be</a:t>
          </a:r>
          <a:r>
            <a:rPr lang="ru-RU" sz="1050" u="sng" dirty="0" smtClean="0">
              <a:hlinkClick xmlns:r="http://schemas.openxmlformats.org/officeDocument/2006/relationships" r:id="rId8"/>
            </a:rPr>
            <a:t>/</a:t>
          </a:r>
          <a:r>
            <a:rPr lang="en-US" sz="1050" u="sng" dirty="0" err="1" smtClean="0">
              <a:hlinkClick xmlns:r="http://schemas.openxmlformats.org/officeDocument/2006/relationships" r:id="rId8"/>
            </a:rPr>
            <a:t>jn</a:t>
          </a:r>
          <a:r>
            <a:rPr lang="ru-RU" sz="1050" u="sng" dirty="0" smtClean="0">
              <a:hlinkClick xmlns:r="http://schemas.openxmlformats.org/officeDocument/2006/relationships" r:id="rId8"/>
            </a:rPr>
            <a:t>8</a:t>
          </a:r>
          <a:r>
            <a:rPr lang="en-US" sz="1050" u="sng" dirty="0" err="1" smtClean="0">
              <a:hlinkClick xmlns:r="http://schemas.openxmlformats.org/officeDocument/2006/relationships" r:id="rId8"/>
            </a:rPr>
            <a:t>YSaMOLpQ</a:t>
          </a:r>
          <a:endParaRPr lang="ru-RU" sz="1050" dirty="0" smtClean="0"/>
        </a:p>
        <a:p>
          <a:pPr algn="l"/>
          <a:r>
            <a:rPr lang="en-US" sz="1100" u="sng" dirty="0" smtClean="0">
              <a:hlinkClick xmlns:r="http://schemas.openxmlformats.org/officeDocument/2006/relationships" r:id="rId9"/>
            </a:rPr>
            <a:t>https</a:t>
          </a:r>
          <a:r>
            <a:rPr lang="ru-RU" sz="1100" u="sng" dirty="0" smtClean="0">
              <a:hlinkClick xmlns:r="http://schemas.openxmlformats.org/officeDocument/2006/relationships" r:id="rId9"/>
            </a:rPr>
            <a:t>://</a:t>
          </a:r>
          <a:r>
            <a:rPr lang="en-US" sz="1100" u="sng" dirty="0" err="1" smtClean="0">
              <a:hlinkClick xmlns:r="http://schemas.openxmlformats.org/officeDocument/2006/relationships" r:id="rId9"/>
            </a:rPr>
            <a:t>youtu</a:t>
          </a:r>
          <a:r>
            <a:rPr lang="ru-RU" sz="1100" u="sng" dirty="0" smtClean="0">
              <a:hlinkClick xmlns:r="http://schemas.openxmlformats.org/officeDocument/2006/relationships" r:id="rId9"/>
            </a:rPr>
            <a:t>.</a:t>
          </a:r>
          <a:r>
            <a:rPr lang="en-US" sz="1100" u="sng" dirty="0" smtClean="0">
              <a:hlinkClick xmlns:r="http://schemas.openxmlformats.org/officeDocument/2006/relationships" r:id="rId9"/>
            </a:rPr>
            <a:t>be</a:t>
          </a:r>
          <a:r>
            <a:rPr lang="ru-RU" sz="1100" u="sng" dirty="0" smtClean="0">
              <a:hlinkClick xmlns:r="http://schemas.openxmlformats.org/officeDocument/2006/relationships" r:id="rId9"/>
            </a:rPr>
            <a:t>/-</a:t>
          </a:r>
          <a:r>
            <a:rPr lang="en-US" sz="1100" u="sng" dirty="0" err="1" smtClean="0">
              <a:hlinkClick xmlns:r="http://schemas.openxmlformats.org/officeDocument/2006/relationships" r:id="rId9"/>
            </a:rPr>
            <a:t>kifD</a:t>
          </a:r>
          <a:r>
            <a:rPr lang="ru-RU" sz="1100" u="sng" dirty="0" smtClean="0">
              <a:hlinkClick xmlns:r="http://schemas.openxmlformats.org/officeDocument/2006/relationships" r:id="rId9"/>
            </a:rPr>
            <a:t>9</a:t>
          </a:r>
          <a:r>
            <a:rPr lang="en-US" sz="1100" u="sng" dirty="0" smtClean="0">
              <a:hlinkClick xmlns:r="http://schemas.openxmlformats.org/officeDocument/2006/relationships" r:id="rId9"/>
            </a:rPr>
            <a:t>p</a:t>
          </a:r>
          <a:r>
            <a:rPr lang="ru-RU" sz="1100" u="sng" dirty="0" smtClean="0">
              <a:hlinkClick xmlns:r="http://schemas.openxmlformats.org/officeDocument/2006/relationships" r:id="rId9"/>
            </a:rPr>
            <a:t>-</a:t>
          </a:r>
          <a:r>
            <a:rPr lang="en-US" sz="1100" u="sng" dirty="0" err="1" smtClean="0">
              <a:hlinkClick xmlns:r="http://schemas.openxmlformats.org/officeDocument/2006/relationships" r:id="rId9"/>
            </a:rPr>
            <a:t>bWY</a:t>
          </a:r>
          <a:endParaRPr lang="ru-RU" sz="1100" dirty="0" smtClean="0"/>
        </a:p>
        <a:p>
          <a:endParaRPr lang="ru-RU" dirty="0"/>
        </a:p>
      </dgm:t>
    </dgm:pt>
    <dgm:pt modelId="{2F006F86-52F7-4AC3-8309-F8AA6B894A2A}" type="sibTrans" cxnId="{852DD6B8-841B-4E29-A425-E02D711DF26E}">
      <dgm:prSet/>
      <dgm:spPr/>
      <dgm:t>
        <a:bodyPr/>
        <a:lstStyle/>
        <a:p>
          <a:endParaRPr lang="ru-RU"/>
        </a:p>
      </dgm:t>
    </dgm:pt>
    <dgm:pt modelId="{02128B92-5FB2-4BE4-86C9-5E5F4191B21F}" type="parTrans" cxnId="{852DD6B8-841B-4E29-A425-E02D711DF26E}">
      <dgm:prSet/>
      <dgm:spPr/>
      <dgm:t>
        <a:bodyPr/>
        <a:lstStyle/>
        <a:p>
          <a:endParaRPr lang="ru-RU"/>
        </a:p>
      </dgm:t>
    </dgm:pt>
    <dgm:pt modelId="{2ECB3527-6597-4AB8-9E2B-5F7B4A0FDAD2}" type="pres">
      <dgm:prSet presAssocID="{F2C6FF58-345A-423B-8BFD-B29F7AB8CD0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B3AEEA-5EA0-499D-9AE1-FAA872AF1369}" type="pres">
      <dgm:prSet presAssocID="{F2C6FF58-345A-423B-8BFD-B29F7AB8CD02}" presName="children" presStyleCnt="0"/>
      <dgm:spPr/>
      <dgm:t>
        <a:bodyPr/>
        <a:lstStyle/>
        <a:p>
          <a:endParaRPr lang="ru-RU"/>
        </a:p>
      </dgm:t>
    </dgm:pt>
    <dgm:pt modelId="{82B25B10-D401-48C3-A8B6-60987DC8A3D0}" type="pres">
      <dgm:prSet presAssocID="{F2C6FF58-345A-423B-8BFD-B29F7AB8CD02}" presName="childPlaceholder" presStyleCnt="0"/>
      <dgm:spPr/>
      <dgm:t>
        <a:bodyPr/>
        <a:lstStyle/>
        <a:p>
          <a:endParaRPr lang="ru-RU"/>
        </a:p>
      </dgm:t>
    </dgm:pt>
    <dgm:pt modelId="{CB2BC63C-5315-457F-8A8C-3C355AB7CEA7}" type="pres">
      <dgm:prSet presAssocID="{F2C6FF58-345A-423B-8BFD-B29F7AB8CD02}" presName="circle" presStyleCnt="0"/>
      <dgm:spPr/>
      <dgm:t>
        <a:bodyPr/>
        <a:lstStyle/>
        <a:p>
          <a:endParaRPr lang="ru-RU"/>
        </a:p>
      </dgm:t>
    </dgm:pt>
    <dgm:pt modelId="{C9DA3BF9-1BA8-4913-9269-53DE6B05A113}" type="pres">
      <dgm:prSet presAssocID="{F2C6FF58-345A-423B-8BFD-B29F7AB8CD02}" presName="quadrant1" presStyleLbl="node1" presStyleIdx="0" presStyleCnt="4" custScaleX="119264" custScaleY="119917" custLinFactNeighborX="-18448" custLinFactNeighborY="-32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BFD9C-40B7-4B10-A40E-F1D8209B62B5}" type="pres">
      <dgm:prSet presAssocID="{F2C6FF58-345A-423B-8BFD-B29F7AB8CD02}" presName="quadrant2" presStyleLbl="node1" presStyleIdx="1" presStyleCnt="4" custScaleX="119424" custScaleY="122526" custLinFactNeighborX="331" custLinFactNeighborY="-26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F2F30-FB2D-499C-AC71-6D1BB15529FD}" type="pres">
      <dgm:prSet presAssocID="{F2C6FF58-345A-423B-8BFD-B29F7AB8CD02}" presName="quadrant3" presStyleLbl="node1" presStyleIdx="2" presStyleCnt="4" custScaleX="118451" custScaleY="103213" custLinFactNeighborX="-743" custLinFactNeighborY="86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1A74E6-4034-47A8-B089-8E24CC7B7E26}" type="pres">
      <dgm:prSet presAssocID="{F2C6FF58-345A-423B-8BFD-B29F7AB8CD02}" presName="quadrant4" presStyleLbl="node1" presStyleIdx="3" presStyleCnt="4" custScaleX="117453" custScaleY="103574" custLinFactNeighborX="-19353" custLinFactNeighborY="8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F3D0D5-849C-49A1-A195-17D8AE8E04C8}" type="pres">
      <dgm:prSet presAssocID="{F2C6FF58-345A-423B-8BFD-B29F7AB8CD02}" presName="quadrantPlaceholder" presStyleCnt="0"/>
      <dgm:spPr/>
      <dgm:t>
        <a:bodyPr/>
        <a:lstStyle/>
        <a:p>
          <a:endParaRPr lang="ru-RU"/>
        </a:p>
      </dgm:t>
    </dgm:pt>
    <dgm:pt modelId="{D00F2000-CE5C-4B03-9CF3-896C17C3FE94}" type="pres">
      <dgm:prSet presAssocID="{F2C6FF58-345A-423B-8BFD-B29F7AB8CD02}" presName="center1" presStyleLbl="fgShp" presStyleIdx="0" presStyleCnt="2" custLinFactX="183783" custLinFactY="-200000" custLinFactNeighborX="200000" custLinFactNeighborY="-253695"/>
      <dgm:spPr/>
      <dgm:t>
        <a:bodyPr/>
        <a:lstStyle/>
        <a:p>
          <a:endParaRPr lang="ru-RU"/>
        </a:p>
      </dgm:t>
    </dgm:pt>
    <dgm:pt modelId="{CD69CD24-3127-4240-98A0-34A6847072ED}" type="pres">
      <dgm:prSet presAssocID="{F2C6FF58-345A-423B-8BFD-B29F7AB8CD02}" presName="center2" presStyleLbl="fgShp" presStyleIdx="1" presStyleCnt="2" custLinFactX="179929" custLinFactY="-200000" custLinFactNeighborX="200000" custLinFactNeighborY="-205821"/>
      <dgm:spPr/>
      <dgm:t>
        <a:bodyPr/>
        <a:lstStyle/>
        <a:p>
          <a:endParaRPr lang="ru-RU"/>
        </a:p>
      </dgm:t>
    </dgm:pt>
  </dgm:ptLst>
  <dgm:cxnLst>
    <dgm:cxn modelId="{CA003F40-3B25-47C5-8890-67F9BC212512}" type="presOf" srcId="{64A45375-2A17-44C3-A2DE-66ECFF62419F}" destId="{82CBFD9C-40B7-4B10-A40E-F1D8209B62B5}" srcOrd="0" destOrd="0" presId="urn:microsoft.com/office/officeart/2005/8/layout/cycle4"/>
    <dgm:cxn modelId="{4FE73AC4-EF97-47E9-903D-362CB0666329}" type="presOf" srcId="{F2C6FF58-345A-423B-8BFD-B29F7AB8CD02}" destId="{2ECB3527-6597-4AB8-9E2B-5F7B4A0FDAD2}" srcOrd="0" destOrd="0" presId="urn:microsoft.com/office/officeart/2005/8/layout/cycle4"/>
    <dgm:cxn modelId="{F9CDBB91-8289-4B8A-A11E-780F2AE29D6B}" srcId="{F2C6FF58-345A-423B-8BFD-B29F7AB8CD02}" destId="{76981908-621B-4D36-8AE2-BC52F1ACD234}" srcOrd="0" destOrd="0" parTransId="{A385CA65-2304-4D9F-85AA-89FFA368FFB9}" sibTransId="{5C5FC937-F57B-4236-9C0E-BB6B7DC46585}"/>
    <dgm:cxn modelId="{21D6D0F6-4FF0-4BE1-93FB-DBA4AE27F800}" srcId="{F2C6FF58-345A-423B-8BFD-B29F7AB8CD02}" destId="{0007D465-FEB8-4D9A-89E5-761F0166961B}" srcOrd="3" destOrd="0" parTransId="{BA6ABE99-FD4D-44F9-808C-006585A09789}" sibTransId="{45AB7AA0-07B2-4890-B13F-AD1A52983D96}"/>
    <dgm:cxn modelId="{5AA16693-E52A-49C2-91EC-9EAD3BA9C43F}" srcId="{F2C6FF58-345A-423B-8BFD-B29F7AB8CD02}" destId="{9FA2AF88-4D94-4912-AFDF-2BD23CC315E2}" srcOrd="2" destOrd="0" parTransId="{77B92FF3-14FA-439B-82D8-DD8D4D4B32F2}" sibTransId="{3D7A9B26-30F4-4D5B-8BA3-1E6E5967FB49}"/>
    <dgm:cxn modelId="{85E43A81-E40A-4644-9E1D-682B92EE4ABD}" type="presOf" srcId="{9FA2AF88-4D94-4912-AFDF-2BD23CC315E2}" destId="{5A3F2F30-FB2D-499C-AC71-6D1BB15529FD}" srcOrd="0" destOrd="0" presId="urn:microsoft.com/office/officeart/2005/8/layout/cycle4"/>
    <dgm:cxn modelId="{852DD6B8-841B-4E29-A425-E02D711DF26E}" srcId="{F2C6FF58-345A-423B-8BFD-B29F7AB8CD02}" destId="{64A45375-2A17-44C3-A2DE-66ECFF62419F}" srcOrd="1" destOrd="0" parTransId="{02128B92-5FB2-4BE4-86C9-5E5F4191B21F}" sibTransId="{2F006F86-52F7-4AC3-8309-F8AA6B894A2A}"/>
    <dgm:cxn modelId="{2477B9B5-6703-4C0A-8517-A693D7FBA4FD}" type="presOf" srcId="{0007D465-FEB8-4D9A-89E5-761F0166961B}" destId="{581A74E6-4034-47A8-B089-8E24CC7B7E26}" srcOrd="0" destOrd="0" presId="urn:microsoft.com/office/officeart/2005/8/layout/cycle4"/>
    <dgm:cxn modelId="{E192F3B8-B46F-420F-BC97-CC00EB90934B}" type="presOf" srcId="{76981908-621B-4D36-8AE2-BC52F1ACD234}" destId="{C9DA3BF9-1BA8-4913-9269-53DE6B05A113}" srcOrd="0" destOrd="0" presId="urn:microsoft.com/office/officeart/2005/8/layout/cycle4"/>
    <dgm:cxn modelId="{0E554B2B-277A-48C6-BC8D-CF6C4BC04BBB}" type="presParOf" srcId="{2ECB3527-6597-4AB8-9E2B-5F7B4A0FDAD2}" destId="{96B3AEEA-5EA0-499D-9AE1-FAA872AF1369}" srcOrd="0" destOrd="0" presId="urn:microsoft.com/office/officeart/2005/8/layout/cycle4"/>
    <dgm:cxn modelId="{91D6C9C3-5A4F-43B3-9C89-9CCAAA69C379}" type="presParOf" srcId="{96B3AEEA-5EA0-499D-9AE1-FAA872AF1369}" destId="{82B25B10-D401-48C3-A8B6-60987DC8A3D0}" srcOrd="0" destOrd="0" presId="urn:microsoft.com/office/officeart/2005/8/layout/cycle4"/>
    <dgm:cxn modelId="{A55708B3-F6BE-447F-95D1-3F69CE9DBDA5}" type="presParOf" srcId="{2ECB3527-6597-4AB8-9E2B-5F7B4A0FDAD2}" destId="{CB2BC63C-5315-457F-8A8C-3C355AB7CEA7}" srcOrd="1" destOrd="0" presId="urn:microsoft.com/office/officeart/2005/8/layout/cycle4"/>
    <dgm:cxn modelId="{58B55A77-EC77-49E3-9881-21C5224B7CB7}" type="presParOf" srcId="{CB2BC63C-5315-457F-8A8C-3C355AB7CEA7}" destId="{C9DA3BF9-1BA8-4913-9269-53DE6B05A113}" srcOrd="0" destOrd="0" presId="urn:microsoft.com/office/officeart/2005/8/layout/cycle4"/>
    <dgm:cxn modelId="{11197C35-5F75-497D-AF04-38F44E927710}" type="presParOf" srcId="{CB2BC63C-5315-457F-8A8C-3C355AB7CEA7}" destId="{82CBFD9C-40B7-4B10-A40E-F1D8209B62B5}" srcOrd="1" destOrd="0" presId="urn:microsoft.com/office/officeart/2005/8/layout/cycle4"/>
    <dgm:cxn modelId="{AAB5A613-67E8-45C3-9E89-57950418B266}" type="presParOf" srcId="{CB2BC63C-5315-457F-8A8C-3C355AB7CEA7}" destId="{5A3F2F30-FB2D-499C-AC71-6D1BB15529FD}" srcOrd="2" destOrd="0" presId="urn:microsoft.com/office/officeart/2005/8/layout/cycle4"/>
    <dgm:cxn modelId="{FE4A551C-9080-47C4-9525-B8757739E0FF}" type="presParOf" srcId="{CB2BC63C-5315-457F-8A8C-3C355AB7CEA7}" destId="{581A74E6-4034-47A8-B089-8E24CC7B7E26}" srcOrd="3" destOrd="0" presId="urn:microsoft.com/office/officeart/2005/8/layout/cycle4"/>
    <dgm:cxn modelId="{0B654511-A184-4124-84C4-04357699BB2E}" type="presParOf" srcId="{CB2BC63C-5315-457F-8A8C-3C355AB7CEA7}" destId="{AEF3D0D5-849C-49A1-A195-17D8AE8E04C8}" srcOrd="4" destOrd="0" presId="urn:microsoft.com/office/officeart/2005/8/layout/cycle4"/>
    <dgm:cxn modelId="{295CBECF-6809-4D02-95D3-D9EF6DE36B7A}" type="presParOf" srcId="{2ECB3527-6597-4AB8-9E2B-5F7B4A0FDAD2}" destId="{D00F2000-CE5C-4B03-9CF3-896C17C3FE94}" srcOrd="2" destOrd="0" presId="urn:microsoft.com/office/officeart/2005/8/layout/cycle4"/>
    <dgm:cxn modelId="{5E4C0641-0565-49C7-8C27-7F706AF9928F}" type="presParOf" srcId="{2ECB3527-6597-4AB8-9E2B-5F7B4A0FDAD2}" destId="{CD69CD24-3127-4240-98A0-34A6847072E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DA3BF9-1BA8-4913-9269-53DE6B05A113}">
      <dsp:nvSpPr>
        <dsp:cNvPr id="0" name=""/>
        <dsp:cNvSpPr/>
      </dsp:nvSpPr>
      <dsp:spPr>
        <a:xfrm>
          <a:off x="1152120" y="10"/>
          <a:ext cx="2700427" cy="271521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/>
            <a:t>Тестирование  на определение профессиональных предпочтений</a:t>
          </a:r>
        </a:p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 smtClean="0"/>
            <a:t>  </a:t>
          </a:r>
          <a:r>
            <a:rPr lang="ru-RU" sz="1100" u="sng" kern="1200" dirty="0" smtClean="0">
              <a:hlinkClick xmlns:r="http://schemas.openxmlformats.org/officeDocument/2006/relationships" r:id="rId1"/>
            </a:rPr>
            <a:t>https://trudvsem.ru/information/proforientation/testing</a:t>
          </a:r>
          <a:endParaRPr lang="ru-RU" sz="11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152120" y="10"/>
        <a:ext cx="2700427" cy="2715212"/>
      </dsp:txXfrm>
    </dsp:sp>
    <dsp:sp modelId="{82CBFD9C-40B7-4B10-A40E-F1D8209B62B5}">
      <dsp:nvSpPr>
        <dsp:cNvPr id="0" name=""/>
        <dsp:cNvSpPr/>
      </dsp:nvSpPr>
      <dsp:spPr>
        <a:xfrm rot="5400000">
          <a:off x="3909220" y="18520"/>
          <a:ext cx="2774287" cy="2704050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Профессиограммы и видеоролики о профессиях 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u="sng" kern="1200" dirty="0" smtClean="0">
              <a:hlinkClick xmlns:r="http://schemas.openxmlformats.org/officeDocument/2006/relationships" r:id="rId2"/>
            </a:rPr>
            <a:t>https://trudvsem.ru/information/proforientation</a:t>
          </a:r>
          <a:r>
            <a:rPr lang="ru-RU" sz="1100" kern="1200" dirty="0" smtClean="0"/>
            <a:t> 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u="sng" kern="1200" dirty="0" smtClean="0">
              <a:hlinkClick xmlns:r="http://schemas.openxmlformats.org/officeDocument/2006/relationships" r:id="rId3"/>
            </a:rPr>
            <a:t>http://proforientacia123.blogspot.com/p/blog-page_12.html</a:t>
          </a:r>
          <a:endParaRPr lang="ru-RU" sz="11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u="sng" kern="1200" dirty="0" smtClean="0">
              <a:hlinkClick xmlns:r="http://schemas.openxmlformats.org/officeDocument/2006/relationships" r:id="rId4"/>
            </a:rPr>
            <a:t>https</a:t>
          </a:r>
          <a:r>
            <a:rPr lang="ru-RU" sz="1050" u="sng" kern="1200" dirty="0" smtClean="0">
              <a:hlinkClick xmlns:r="http://schemas.openxmlformats.org/officeDocument/2006/relationships" r:id="rId4"/>
            </a:rPr>
            <a:t>://</a:t>
          </a:r>
          <a:r>
            <a:rPr lang="en-US" sz="1050" u="sng" kern="1200" dirty="0" err="1" smtClean="0">
              <a:hlinkClick xmlns:r="http://schemas.openxmlformats.org/officeDocument/2006/relationships" r:id="rId4"/>
            </a:rPr>
            <a:t>youtu</a:t>
          </a:r>
          <a:r>
            <a:rPr lang="ru-RU" sz="1050" u="sng" kern="1200" dirty="0" smtClean="0">
              <a:hlinkClick xmlns:r="http://schemas.openxmlformats.org/officeDocument/2006/relationships" r:id="rId4"/>
            </a:rPr>
            <a:t>.</a:t>
          </a:r>
          <a:r>
            <a:rPr lang="en-US" sz="1050" u="sng" kern="1200" dirty="0" smtClean="0">
              <a:hlinkClick xmlns:r="http://schemas.openxmlformats.org/officeDocument/2006/relationships" r:id="rId4"/>
            </a:rPr>
            <a:t>be</a:t>
          </a:r>
          <a:r>
            <a:rPr lang="ru-RU" sz="1050" u="sng" kern="1200" dirty="0" smtClean="0">
              <a:hlinkClick xmlns:r="http://schemas.openxmlformats.org/officeDocument/2006/relationships" r:id="rId4"/>
            </a:rPr>
            <a:t>/</a:t>
          </a:r>
          <a:r>
            <a:rPr lang="en-US" sz="1050" u="sng" kern="1200" dirty="0" err="1" smtClean="0">
              <a:hlinkClick xmlns:r="http://schemas.openxmlformats.org/officeDocument/2006/relationships" r:id="rId4"/>
            </a:rPr>
            <a:t>jn</a:t>
          </a:r>
          <a:r>
            <a:rPr lang="ru-RU" sz="1050" u="sng" kern="1200" dirty="0" smtClean="0">
              <a:hlinkClick xmlns:r="http://schemas.openxmlformats.org/officeDocument/2006/relationships" r:id="rId4"/>
            </a:rPr>
            <a:t>8</a:t>
          </a:r>
          <a:r>
            <a:rPr lang="en-US" sz="1050" u="sng" kern="1200" dirty="0" err="1" smtClean="0">
              <a:hlinkClick xmlns:r="http://schemas.openxmlformats.org/officeDocument/2006/relationships" r:id="rId4"/>
            </a:rPr>
            <a:t>YSaMOLpQ</a:t>
          </a:r>
          <a:endParaRPr lang="ru-RU" sz="105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u="sng" kern="1200" dirty="0" smtClean="0">
              <a:hlinkClick xmlns:r="http://schemas.openxmlformats.org/officeDocument/2006/relationships" r:id="rId5"/>
            </a:rPr>
            <a:t>https</a:t>
          </a:r>
          <a:r>
            <a:rPr lang="ru-RU" sz="1100" u="sng" kern="1200" dirty="0" smtClean="0">
              <a:hlinkClick xmlns:r="http://schemas.openxmlformats.org/officeDocument/2006/relationships" r:id="rId5"/>
            </a:rPr>
            <a:t>://</a:t>
          </a:r>
          <a:r>
            <a:rPr lang="en-US" sz="1100" u="sng" kern="1200" dirty="0" err="1" smtClean="0">
              <a:hlinkClick xmlns:r="http://schemas.openxmlformats.org/officeDocument/2006/relationships" r:id="rId5"/>
            </a:rPr>
            <a:t>youtu</a:t>
          </a:r>
          <a:r>
            <a:rPr lang="ru-RU" sz="1100" u="sng" kern="1200" dirty="0" smtClean="0">
              <a:hlinkClick xmlns:r="http://schemas.openxmlformats.org/officeDocument/2006/relationships" r:id="rId5"/>
            </a:rPr>
            <a:t>.</a:t>
          </a:r>
          <a:r>
            <a:rPr lang="en-US" sz="1100" u="sng" kern="1200" dirty="0" smtClean="0">
              <a:hlinkClick xmlns:r="http://schemas.openxmlformats.org/officeDocument/2006/relationships" r:id="rId5"/>
            </a:rPr>
            <a:t>be</a:t>
          </a:r>
          <a:r>
            <a:rPr lang="ru-RU" sz="1100" u="sng" kern="1200" dirty="0" smtClean="0">
              <a:hlinkClick xmlns:r="http://schemas.openxmlformats.org/officeDocument/2006/relationships" r:id="rId5"/>
            </a:rPr>
            <a:t>/-</a:t>
          </a:r>
          <a:r>
            <a:rPr lang="en-US" sz="1100" u="sng" kern="1200" dirty="0" err="1" smtClean="0">
              <a:hlinkClick xmlns:r="http://schemas.openxmlformats.org/officeDocument/2006/relationships" r:id="rId5"/>
            </a:rPr>
            <a:t>kifD</a:t>
          </a:r>
          <a:r>
            <a:rPr lang="ru-RU" sz="1100" u="sng" kern="1200" dirty="0" smtClean="0">
              <a:hlinkClick xmlns:r="http://schemas.openxmlformats.org/officeDocument/2006/relationships" r:id="rId5"/>
            </a:rPr>
            <a:t>9</a:t>
          </a:r>
          <a:r>
            <a:rPr lang="en-US" sz="1100" u="sng" kern="1200" dirty="0" smtClean="0">
              <a:hlinkClick xmlns:r="http://schemas.openxmlformats.org/officeDocument/2006/relationships" r:id="rId5"/>
            </a:rPr>
            <a:t>p</a:t>
          </a:r>
          <a:r>
            <a:rPr lang="ru-RU" sz="1100" u="sng" kern="1200" dirty="0" smtClean="0">
              <a:hlinkClick xmlns:r="http://schemas.openxmlformats.org/officeDocument/2006/relationships" r:id="rId5"/>
            </a:rPr>
            <a:t>-</a:t>
          </a:r>
          <a:r>
            <a:rPr lang="en-US" sz="1100" u="sng" kern="1200" dirty="0" err="1" smtClean="0">
              <a:hlinkClick xmlns:r="http://schemas.openxmlformats.org/officeDocument/2006/relationships" r:id="rId5"/>
            </a:rPr>
            <a:t>bWY</a:t>
          </a:r>
          <a:endParaRPr lang="ru-RU" sz="1100" kern="1200" dirty="0" smtClean="0"/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5400000">
        <a:off x="3909220" y="18520"/>
        <a:ext cx="2774287" cy="2704050"/>
      </dsp:txXfrm>
    </dsp:sp>
    <dsp:sp modelId="{5A3F2F30-FB2D-499C-AC71-6D1BB15529FD}">
      <dsp:nvSpPr>
        <dsp:cNvPr id="0" name=""/>
        <dsp:cNvSpPr/>
      </dsp:nvSpPr>
      <dsp:spPr>
        <a:xfrm rot="10800000">
          <a:off x="3931036" y="2826600"/>
          <a:ext cx="2682019" cy="233699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/>
            <a:t>Веб-игра</a:t>
          </a:r>
          <a:r>
            <a:rPr lang="ru-RU" sz="1200" b="1" kern="1200" dirty="0" smtClean="0"/>
            <a:t> «Тайна потерянной копилки»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</a:t>
          </a:r>
          <a:r>
            <a:rPr lang="ru-RU" sz="1100" u="sng" kern="1200" dirty="0" smtClean="0">
              <a:hlinkClick xmlns:r="http://schemas.openxmlformats.org/officeDocument/2006/relationships" r:id="rId6"/>
            </a:rPr>
            <a:t>https://fincult.info/game/</a:t>
          </a:r>
          <a:endParaRPr lang="ru-RU" sz="1100" u="sng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u="sng" kern="1200" dirty="0" smtClean="0">
              <a:hlinkClick xmlns:r="http://schemas.openxmlformats.org/officeDocument/2006/relationships" r:id="rId7"/>
            </a:rPr>
            <a:t>https://fincult.info/podborki/deti/</a:t>
          </a:r>
          <a:endParaRPr lang="ru-RU" sz="1100" kern="1200" dirty="0" smtClean="0"/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>
        <a:off x="3931036" y="2826600"/>
        <a:ext cx="2682019" cy="2336993"/>
      </dsp:txXfrm>
    </dsp:sp>
    <dsp:sp modelId="{581A74E6-4034-47A8-B089-8E24CC7B7E26}">
      <dsp:nvSpPr>
        <dsp:cNvPr id="0" name=""/>
        <dsp:cNvSpPr/>
      </dsp:nvSpPr>
      <dsp:spPr>
        <a:xfrm rot="16200000">
          <a:off x="1309259" y="2651189"/>
          <a:ext cx="2345167" cy="265942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/>
            <a:t>Ориентируйся в мире финансов  с  помощью  "Азбуки финансовой грамотности "  </a:t>
          </a:r>
          <a:r>
            <a:rPr lang="ru-RU" sz="1100" u="sng" kern="1200" dirty="0" smtClean="0">
              <a:hlinkClick xmlns:r="http://schemas.openxmlformats.org/officeDocument/2006/relationships" r:id="rId8"/>
            </a:rPr>
            <a:t>https://vashifinancy.ru/child/video/</a:t>
          </a:r>
          <a:r>
            <a:rPr lang="ru-RU" sz="1100" kern="1200" dirty="0" smtClean="0"/>
            <a:t>  </a:t>
          </a:r>
          <a:r>
            <a:rPr lang="ru-RU" sz="1200" b="1" kern="1200" dirty="0" smtClean="0"/>
            <a:t>комиксов</a:t>
          </a:r>
          <a:r>
            <a:rPr lang="ru-RU" sz="1200" kern="1200" dirty="0" smtClean="0"/>
            <a:t> </a:t>
          </a:r>
          <a:r>
            <a:rPr lang="ru-RU" sz="1100" u="sng" kern="1200" dirty="0" smtClean="0">
              <a:hlinkClick xmlns:r="http://schemas.openxmlformats.org/officeDocument/2006/relationships" r:id="rId9"/>
            </a:rPr>
            <a:t>https://vashifinancy.ru/child/comics/</a:t>
          </a:r>
          <a:r>
            <a:rPr lang="ru-RU" sz="1100" kern="1200" dirty="0" smtClean="0"/>
            <a:t>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6200000">
        <a:off x="1309259" y="2651189"/>
        <a:ext cx="2345167" cy="2659422"/>
      </dsp:txXfrm>
    </dsp:sp>
    <dsp:sp modelId="{D00F2000-CE5C-4B03-9CF3-896C17C3FE94}">
      <dsp:nvSpPr>
        <dsp:cNvPr id="0" name=""/>
        <dsp:cNvSpPr/>
      </dsp:nvSpPr>
      <dsp:spPr>
        <a:xfrm>
          <a:off x="6713856" y="-339898"/>
          <a:ext cx="781765" cy="679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69CD24-3127-4240-98A0-34A6847072ED}">
      <dsp:nvSpPr>
        <dsp:cNvPr id="0" name=""/>
        <dsp:cNvSpPr/>
      </dsp:nvSpPr>
      <dsp:spPr>
        <a:xfrm rot="10800000">
          <a:off x="6683726" y="-339898"/>
          <a:ext cx="781765" cy="67979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CC39-BC92-4667-8991-8263DA860BCC}" type="datetimeFigureOut">
              <a:rPr lang="ru-RU" smtClean="0"/>
              <a:pPr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7321F-9992-4B29-A750-56ED9DD93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microsoft.com/office/2007/relationships/diagramDrawing" Target="../diagrams/drawing1.xml"/><Relationship Id="rId4" Type="http://schemas.openxmlformats.org/officeDocument/2006/relationships/image" Target="../media/image3.jpe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250088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686049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</a:rPr>
              <a:t>Уважаемые школьники и их родители!</a:t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smtClean="0">
                <a:solidFill>
                  <a:schemeClr val="tx2"/>
                </a:solidFill>
              </a:rPr>
              <a:t>Приглашаем </a:t>
            </a:r>
            <a:r>
              <a:rPr lang="ru-RU" sz="1600" smtClean="0">
                <a:solidFill>
                  <a:schemeClr val="tx2"/>
                </a:solidFill>
              </a:rPr>
              <a:t>В</a:t>
            </a:r>
            <a:r>
              <a:rPr lang="ru-RU" sz="1600" smtClean="0">
                <a:solidFill>
                  <a:schemeClr val="tx2"/>
                </a:solidFill>
              </a:rPr>
              <a:t>ас </a:t>
            </a:r>
            <a:r>
              <a:rPr lang="ru-RU" sz="1600" dirty="0" smtClean="0">
                <a:solidFill>
                  <a:schemeClr val="tx2"/>
                </a:solidFill>
              </a:rPr>
              <a:t>принять участие в </a:t>
            </a:r>
            <a:r>
              <a:rPr lang="ru-RU" sz="1600" b="1" dirty="0" smtClean="0">
                <a:solidFill>
                  <a:schemeClr val="tx2"/>
                </a:solidFill>
              </a:rPr>
              <a:t>профориентационной акции «Большая перемена»</a:t>
            </a:r>
            <a:r>
              <a:rPr lang="ru-RU" sz="1600" dirty="0" smtClean="0">
                <a:solidFill>
                  <a:schemeClr val="tx2"/>
                </a:solidFill>
              </a:rPr>
              <a:t>,</a:t>
            </a:r>
            <a:r>
              <a:rPr lang="ru-RU" sz="1600" b="1" dirty="0" smtClean="0">
                <a:solidFill>
                  <a:schemeClr val="tx2"/>
                </a:solidFill>
              </a:rPr>
              <a:t> </a:t>
            </a:r>
            <a:br>
              <a:rPr lang="ru-RU" sz="1600" b="1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которая продлится до конца лета.</a:t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/>
            </a:r>
            <a:br>
              <a:rPr lang="ru-RU" sz="1600" dirty="0" smtClean="0">
                <a:solidFill>
                  <a:schemeClr val="tx2"/>
                </a:solidFill>
              </a:rPr>
            </a:br>
            <a:r>
              <a:rPr lang="ru-RU" sz="1600" dirty="0" smtClean="0">
                <a:solidFill>
                  <a:schemeClr val="tx2"/>
                </a:solidFill>
              </a:rPr>
              <a:t>Вас ждет: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Рисунок 3" descr="62739239952dfc934b0944ebee8ee3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517232"/>
            <a:ext cx="1869728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d6d39a9c2e3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5085184"/>
            <a:ext cx="2148008" cy="162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140968"/>
            <a:ext cx="1756049" cy="121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611560" y="1628800"/>
          <a:ext cx="8208912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2" name="Рисунок 11" descr="AAJkl8J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732240" y="1268760"/>
            <a:ext cx="227561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4509120"/>
            <a:ext cx="1507238" cy="82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vypusknikam-shkol-mogut-dat-god-chtoby-opredelitsja-s-professiei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4288" y="2780928"/>
            <a:ext cx="1872208" cy="1248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82</Words>
  <Application>Microsoft Office PowerPoint</Application>
  <PresentationFormat>Экран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Уважаемые школьники и их родители! Приглашаем Вас принять участие в профориентационной акции «Большая перемена»,  которая продлится до конца лета.  Вас ждет: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saveleva</dc:creator>
  <cp:lastModifiedBy>saveleva</cp:lastModifiedBy>
  <cp:revision>29</cp:revision>
  <dcterms:created xsi:type="dcterms:W3CDTF">2020-06-03T05:14:34Z</dcterms:created>
  <dcterms:modified xsi:type="dcterms:W3CDTF">2020-06-10T03:20:07Z</dcterms:modified>
</cp:coreProperties>
</file>